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>
      <p:cViewPr varScale="1">
        <p:scale>
          <a:sx n="87" d="100"/>
          <a:sy n="87" d="100"/>
        </p:scale>
        <p:origin x="29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6-08-17T01:18:29.768"/>
    </inkml:context>
    <inkml:brush xml:id="br0">
      <inkml:brushProperty name="width" value="0.04" units="cm"/>
      <inkml:brushProperty name="height" value="0.04" units="cm"/>
      <inkml:brushProperty name="ignorePressure" value="1"/>
    </inkml:brush>
  </inkml:definitions>
  <inkml:traceGroup>
    <inkml:annotationXML>
      <emma:emma xmlns:emma="http://www.w3.org/2003/04/emma" version="1.0">
        <emma:interpretation id="{19678FA8-5F1E-45C7-8067-64B356BE0369}" emma:medium="tactile" emma:mode="ink">
          <msink:context xmlns:msink="http://schemas.microsoft.com/ink/2010/main" type="inkDrawing" rotatedBoundingBox="3454,8459 20906,7540 20983,9011 3531,9931" shapeName="Other"/>
        </emma:interpretation>
      </emma:emma>
    </inkml:annotationXML>
    <inkml:trace contextRef="#ctx0" brushRef="#br0">967 3946,'10'0,"39"0,74 0,72 0,73 0,85 0,95 0,56 0,40 0,4 0,-12 0,-45 0,-65 0,-75 0,-66 0,-38 0,-24 0,7 0,10 0,22 9,36 3,29 5,28 8,26 5,8-2,13 7,-1 3,-12 5,-25-7,-42-7,-38-10,-25-3,-9-4,-20-4,-15-4,-3-3,1-1,-13 0,-7-1,-3 1,-22-1,-23 0,-18 1,-13-1,-1 1,12 0,9-5,25-10,30-8,3-4,-21 1,-23 6,-16 2,-26 3,-17 1,-15-3,-15 2,-7 3,4 4,32-11,15-7,22-8,4-4,-5 1,-20 1,-27 3,-18-3,-8 1,5-9,7-16,16-15,5-1,6-9,7-2,-14 10,-5 14,-8 4,-6 1,-10 7,-4 2,-1 10,6 2,-8 2,-6 8,3-1,4-1,17 0,26 1,7 4,0 2,-1 4,-14 6,-11 0,-3 2,-5-1,-13-5,-10-3,-13 1</inkml:trace>
  </inkml:traceGroup>
</inkml:ink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9462EF3-3C4F-43EE-ACEE-D4B806740EA3}" type="datetimeFigureOut">
              <a:rPr lang="en-US" dirty="0"/>
              <a:pPr/>
              <a:t>8/17/2016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dirty="0"/>
              <a:t>8/17/2016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dirty="0"/>
              <a:t>8/17/2016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dirty="0"/>
              <a:t>8/17/2016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dirty="0"/>
              <a:t>8/17/2016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dirty="0"/>
              <a:t>8/17/2016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dirty="0"/>
              <a:t>8/17/2016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dirty="0"/>
              <a:t>8/17/2016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dirty="0"/>
              <a:t>8/17/2016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dirty="0"/>
              <a:t>8/17/2016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dirty="0"/>
              <a:t>8/17/2016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dirty="0"/>
              <a:t>8/17/2016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dirty="0"/>
              <a:t>8/17/2016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dirty="0"/>
              <a:t>8/17/2016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dirty="0"/>
              <a:t>8/17/2016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dirty="0"/>
              <a:t>8/17/2016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dirty="0"/>
              <a:t>8/17/2016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dirty="0"/>
              <a:t>8/17/2016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4164" y="1351721"/>
            <a:ext cx="8825658" cy="1716129"/>
          </a:xfrm>
        </p:spPr>
        <p:txBody>
          <a:bodyPr/>
          <a:lstStyle/>
          <a:p>
            <a:r>
              <a:rPr lang="en-US" sz="7200" dirty="0"/>
              <a:t>Ezekiel 8-10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3616" y="3594623"/>
            <a:ext cx="8825658" cy="1394820"/>
          </a:xfrm>
        </p:spPr>
        <p:txBody>
          <a:bodyPr>
            <a:noAutofit/>
          </a:bodyPr>
          <a:lstStyle/>
          <a:p>
            <a:r>
              <a:rPr lang="en-US" sz="2400" i="1" dirty="0">
                <a:solidFill>
                  <a:schemeClr val="bg1"/>
                </a:solidFill>
              </a:rPr>
              <a:t>“And He said to me, “Go in and see the wicked abominations that they are committing here.” (Ezekiel 8:9)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1251892" y="2714510"/>
              <a:ext cx="6274800" cy="61632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44692" y="2707310"/>
                <a:ext cx="6289200" cy="630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64401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Ezekiel 8: Jerusalem and Temple 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9609123" cy="3757543"/>
          </a:xfrm>
        </p:spPr>
        <p:txBody>
          <a:bodyPr>
            <a:normAutofit/>
          </a:bodyPr>
          <a:lstStyle/>
          <a:p>
            <a:r>
              <a:rPr lang="en-US" sz="2400" b="1" i="1" dirty="0"/>
              <a:t>“Brought me in visions of God to Jerusalem” </a:t>
            </a:r>
            <a:r>
              <a:rPr lang="en-US" sz="2400" b="1" dirty="0"/>
              <a:t>(8:1-4)</a:t>
            </a:r>
          </a:p>
          <a:p>
            <a:r>
              <a:rPr lang="en-US" sz="2400" b="1" dirty="0"/>
              <a:t>THE DEFILEMENT OF THE TEMPLE (8:5-18)</a:t>
            </a:r>
          </a:p>
          <a:p>
            <a:pPr lvl="1"/>
            <a:r>
              <a:rPr lang="en-US" sz="2000" b="1" dirty="0"/>
              <a:t>Temple Activities: What Ezekiel SAW (8:5-13)</a:t>
            </a:r>
          </a:p>
          <a:p>
            <a:pPr lvl="1"/>
            <a:r>
              <a:rPr lang="en-US" sz="2000" b="1" dirty="0"/>
              <a:t>People’s Attitude: What Ezekiel HEARD (8:13)</a:t>
            </a:r>
          </a:p>
          <a:p>
            <a:pPr lvl="1"/>
            <a:r>
              <a:rPr lang="en-US" sz="2000" b="1" dirty="0"/>
              <a:t>They have gone too far! (8:14-17)</a:t>
            </a:r>
          </a:p>
          <a:p>
            <a:pPr lvl="1"/>
            <a:r>
              <a:rPr lang="en-US" sz="2000" b="1" dirty="0"/>
              <a:t>“Yet you will see still greater abominations…” (8:6, 13, 15) </a:t>
            </a:r>
          </a:p>
          <a:p>
            <a:pPr lvl="1"/>
            <a:r>
              <a:rPr lang="en-US" sz="2000" b="1" dirty="0"/>
              <a:t>“They are putting the twig to their nose…” (8:17b)</a:t>
            </a:r>
          </a:p>
          <a:p>
            <a:pPr lvl="1"/>
            <a:r>
              <a:rPr lang="en-US" sz="2000" b="1" dirty="0"/>
              <a:t>God’s attitude toward the people (8:18)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4770" y="5029200"/>
            <a:ext cx="2816238" cy="1455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907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Ezekiel 9: Vision of the Executioners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135897" cy="3416300"/>
          </a:xfrm>
        </p:spPr>
        <p:txBody>
          <a:bodyPr/>
          <a:lstStyle/>
          <a:p>
            <a:r>
              <a:rPr lang="en-US" sz="2400" b="1" i="1" dirty="0"/>
              <a:t>“Draw near O Executioners…” </a:t>
            </a:r>
            <a:r>
              <a:rPr lang="en-US" sz="2400" b="1" dirty="0"/>
              <a:t>(9:1-2)</a:t>
            </a:r>
          </a:p>
          <a:p>
            <a:r>
              <a:rPr lang="en-US" sz="2400" b="1" dirty="0"/>
              <a:t>THE GLORY OF THE LORD… ON THE MOVE (9:3A)</a:t>
            </a:r>
          </a:p>
          <a:p>
            <a:r>
              <a:rPr lang="en-US" sz="2400" b="1" dirty="0"/>
              <a:t>THE MARKING… OF THE RIGHTEOUS (9:3B-4)</a:t>
            </a:r>
          </a:p>
          <a:p>
            <a:r>
              <a:rPr lang="en-US" sz="2400" b="1" dirty="0"/>
              <a:t>UTTER DESTRUCTION UPON “THE OTHERS” (9:5-7)</a:t>
            </a:r>
          </a:p>
          <a:p>
            <a:r>
              <a:rPr lang="en-US" sz="2400" b="1" dirty="0"/>
              <a:t>EZEKIEL’S CONCERN (9:8)</a:t>
            </a:r>
          </a:p>
          <a:p>
            <a:r>
              <a:rPr lang="en-US" sz="2400" b="1" dirty="0"/>
              <a:t>GOD’S RESPONSE TO EZEKIEL (9:9-10)</a:t>
            </a:r>
          </a:p>
          <a:p>
            <a:r>
              <a:rPr lang="en-US" sz="2400" b="1" dirty="0"/>
              <a:t>MISSION ACCOMPLISHED (9:11)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9566" y="3997234"/>
            <a:ext cx="3474720" cy="2606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072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009" y="576470"/>
            <a:ext cx="8736495" cy="1480929"/>
          </a:xfrm>
        </p:spPr>
        <p:txBody>
          <a:bodyPr/>
          <a:lstStyle/>
          <a:p>
            <a:pPr algn="ctr"/>
            <a:r>
              <a:rPr lang="en-US" b="1" dirty="0"/>
              <a:t>Ezekiel 10: Vision of the Glory of </a:t>
            </a:r>
            <a:r>
              <a:rPr lang="en-US" sz="3200" b="1" dirty="0"/>
              <a:t>the</a:t>
            </a:r>
            <a:r>
              <a:rPr lang="en-US" b="1" dirty="0"/>
              <a:t>      Lord Departing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135897" cy="3416300"/>
          </a:xfrm>
        </p:spPr>
        <p:txBody>
          <a:bodyPr/>
          <a:lstStyle/>
          <a:p>
            <a:r>
              <a:rPr lang="en-US" sz="2400" b="1" i="1" dirty="0"/>
              <a:t>“Then the Glory of the Lord departed…” </a:t>
            </a:r>
            <a:r>
              <a:rPr lang="en-US" sz="2400" b="1" dirty="0"/>
              <a:t>(10:18)</a:t>
            </a:r>
          </a:p>
          <a:p>
            <a:r>
              <a:rPr lang="en-US" sz="2400" b="1" dirty="0"/>
              <a:t>COALS OF FIRE SCATTERED ON THE CITY (10:1-2)</a:t>
            </a:r>
          </a:p>
          <a:p>
            <a:r>
              <a:rPr lang="en-US" sz="2400" b="1" dirty="0"/>
              <a:t>THE GLORY OF THE LORD… ON THE MOVE (10:3-5)</a:t>
            </a:r>
          </a:p>
          <a:p>
            <a:r>
              <a:rPr lang="en-US" sz="2400" b="1" dirty="0"/>
              <a:t>THE GLORYAND POWER OF GOD (10:6-17)</a:t>
            </a:r>
          </a:p>
          <a:p>
            <a:r>
              <a:rPr lang="en-US" sz="2400" b="1" dirty="0"/>
              <a:t>GOD DEPARTS THE TEMPLE (10:18-22)</a:t>
            </a:r>
          </a:p>
          <a:p>
            <a:endParaRPr lang="en-US" sz="2400" b="1" dirty="0"/>
          </a:p>
          <a:p>
            <a:endParaRPr lang="en-US" sz="2400" b="1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4731" y="4026624"/>
            <a:ext cx="3511006" cy="2633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40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148</TotalTime>
  <Words>243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 Boardroom</vt:lpstr>
      <vt:lpstr>Ezekiel 8-10</vt:lpstr>
      <vt:lpstr>Ezekiel 8: Jerusalem and Temple Vision</vt:lpstr>
      <vt:lpstr>Ezekiel 9: Vision of the Executioners</vt:lpstr>
      <vt:lpstr>Ezekiel 10: Vision of the Glory of the      Lord Departing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Ezekiel 8-10</dc:title>
  <dc:creator>Marc Shotts</dc:creator>
  <cp:lastModifiedBy>Marc Shotts</cp:lastModifiedBy>
  <cp:revision>9</cp:revision>
  <dcterms:created xsi:type="dcterms:W3CDTF">2016-08-17T01:13:31Z</dcterms:created>
  <dcterms:modified xsi:type="dcterms:W3CDTF">2016-08-17T20:13:00Z</dcterms:modified>
</cp:coreProperties>
</file>